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92" r:id="rId3"/>
    <p:sldId id="296" r:id="rId4"/>
    <p:sldId id="294" r:id="rId5"/>
    <p:sldId id="318" r:id="rId6"/>
    <p:sldId id="300" r:id="rId7"/>
    <p:sldId id="301" r:id="rId8"/>
    <p:sldId id="319" r:id="rId9"/>
    <p:sldId id="297" r:id="rId10"/>
    <p:sldId id="298" r:id="rId11"/>
    <p:sldId id="327" r:id="rId12"/>
    <p:sldId id="328" r:id="rId13"/>
    <p:sldId id="329" r:id="rId14"/>
    <p:sldId id="330" r:id="rId15"/>
    <p:sldId id="325" r:id="rId16"/>
    <p:sldId id="335" r:id="rId17"/>
    <p:sldId id="331" r:id="rId18"/>
    <p:sldId id="332" r:id="rId19"/>
    <p:sldId id="333" r:id="rId20"/>
    <p:sldId id="336" r:id="rId21"/>
    <p:sldId id="338" r:id="rId22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7E5D35-62A9-BEB9-F6E8-860057E88C0D}" name="Максим Григорьев" initials="МГ" userId="b4d811978ffe031a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8/10/relationships/authors" Target="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3E816-B7DA-76C8-8479-E71B78447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2D3487-C170-B25D-FA23-75DDD29B6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2026C1-D2B7-8777-9B7C-154AC06DD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7C44-71FB-469D-900B-253FBDFF56D0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36A4C-3860-D5B2-7DA6-579E67096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17F18B-459A-793B-96CA-F7EFA939D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C039-4577-4EC3-8105-05AB3DE86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535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34D19-9673-4DD1-930B-5985A7183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0EAB119-D009-E066-63AF-6FADAF338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27934-5712-9CD7-998B-80F5ACC12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7C44-71FB-469D-900B-253FBDFF56D0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CAC4D3-0DB8-A965-2048-0DEB1FD72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A71F09-1CBB-3B31-BBD3-22053950E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C039-4577-4EC3-8105-05AB3DE86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317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008813B-5C1E-DDA1-DE98-58C8FE601A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607519-F3E2-200B-63B6-9067806C3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37759B-0A70-D9ED-F8FA-ACC234714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7C44-71FB-469D-900B-253FBDFF56D0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B7B4A8-7FE9-5F43-5F31-AB60C367E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8F3B76-E05F-B97B-567E-D9344C743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C039-4577-4EC3-8105-05AB3DE86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292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75813-25CE-7F53-754D-088BA93CD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52EC15-478C-EDCE-C44F-393D21083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FCE6B4-03A4-8782-9073-CCF25B743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7C44-71FB-469D-900B-253FBDFF56D0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BF47E7-5662-FA57-796D-79D83B630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AB0981-7894-DA69-F2CE-8FFB0C574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C039-4577-4EC3-8105-05AB3DE86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482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6AF10-75CD-3096-7E0F-FEF7DC98A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376F99-39E6-3031-7E50-321ED105B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20FBD7-1ADA-A2C3-EE1E-4DCCC11E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7C44-71FB-469D-900B-253FBDFF56D0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9699D1-A122-2756-D76B-BE711FFFA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F0DBC6-6A9A-B8BD-6D0B-EB48B6546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C039-4577-4EC3-8105-05AB3DE86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022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E2A01-68FD-DFFE-32A1-9FC5F2567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E1888B-0932-3263-AA65-B954BD70E2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29F09E-193C-2BA8-6F59-84D4154F4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F481D8-6089-CFCB-AC61-0686DBCFB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7C44-71FB-469D-900B-253FBDFF56D0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E4BAD6-13EF-EE86-B560-21C2921DC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D4430A-D49D-37C4-8B78-7CD031E32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C039-4577-4EC3-8105-05AB3DE86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409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3838D4-6655-8519-0169-D9F04A16D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1C0764-17B2-897A-37F7-D5C0DC70E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3BC4B9-A681-3D49-59D9-B547B0C78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DE9D0B7-61E6-0F5D-D151-00E582BF9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559C116-CC70-C356-60C2-8C6DEC8BA2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679A512-83A0-D0A8-8D1D-0861AC616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7C44-71FB-469D-900B-253FBDFF56D0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3CBADF-51F7-547B-411D-55998218D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C19F5B7-4198-411F-3FB2-3852B0E1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C039-4577-4EC3-8105-05AB3DE86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272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08B080-3CE3-A6EE-05D2-BD581FEA4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3E8D7C-2912-44DB-B948-CF808E946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7C44-71FB-469D-900B-253FBDFF56D0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0954A26-67D6-7A3D-20CC-D8AC73F35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962A60-8C8D-B3AB-27CF-BCC8B6A55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C039-4577-4EC3-8105-05AB3DE86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2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7EB110-5367-FDBF-1A23-59A980ABA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7C44-71FB-469D-900B-253FBDFF56D0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9038ECC-3B70-0178-85A5-23B4410E7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D9712C-2570-B153-2D49-4C6D326FB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C039-4577-4EC3-8105-05AB3DE86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936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5A348C-A8F0-835E-E933-B6DD2213B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15D03D-9A1B-9DFF-DEE4-95934E225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188ADE-7F42-D9B8-9D56-AD6912AC4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DA74C3-16EE-B074-C8B8-3315A14D6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7C44-71FB-469D-900B-253FBDFF56D0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8B7A54-7743-84AF-0B5D-AE4789F6C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F95D5-F274-1C86-EDFC-191A1B63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C039-4577-4EC3-8105-05AB3DE86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466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80352D-6449-99A4-FB59-447911C91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686348F-D510-E14B-E958-9210403DD7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84DAA5-1F57-3AD4-6B2D-CE15CFD89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E513FC-F5DA-042B-0574-B23ED23AE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7C44-71FB-469D-900B-253FBDFF56D0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871D57-E538-CE57-FA8C-E22E25A8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4E93F0-A4BB-2724-0EA3-E252B0726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C039-4577-4EC3-8105-05AB3DE86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864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41DA2-A453-4BC9-668E-A9E8B8D7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06B871-BDD5-57DC-D172-A0DA9AB72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BDCF09-C92B-FEDD-350D-D65BBD205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E7C44-71FB-469D-900B-253FBDFF56D0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31FECD-B220-B9C8-8168-675D1FBCC5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1A7347-25BB-FE78-34D1-997B8B29C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BC039-4577-4EC3-8105-05AB3DE86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43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5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7.png"/><Relationship Id="rId7" Type="http://schemas.openxmlformats.org/officeDocument/2006/relationships/image" Target="../media/image71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76.jpg"/><Relationship Id="rId4" Type="http://schemas.openxmlformats.org/officeDocument/2006/relationships/image" Target="../media/image7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552918-0360-4F6B-FAD1-5203F93AFB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0EB4CBB-8D49-BA63-C140-38F05744F5FF}"/>
              </a:ext>
            </a:extLst>
          </p:cNvPr>
          <p:cNvSpPr/>
          <p:nvPr/>
        </p:nvSpPr>
        <p:spPr>
          <a:xfrm>
            <a:off x="244151" y="2167488"/>
            <a:ext cx="2748514" cy="253260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C3D3523-8BBC-F796-D5EC-1C03A3782EC2}"/>
              </a:ext>
            </a:extLst>
          </p:cNvPr>
          <p:cNvSpPr/>
          <p:nvPr/>
        </p:nvSpPr>
        <p:spPr>
          <a:xfrm>
            <a:off x="3216422" y="2172510"/>
            <a:ext cx="2748514" cy="253260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686405E-D78E-2AE2-55A9-9F9280D899C8}"/>
              </a:ext>
            </a:extLst>
          </p:cNvPr>
          <p:cNvSpPr/>
          <p:nvPr/>
        </p:nvSpPr>
        <p:spPr>
          <a:xfrm>
            <a:off x="6223397" y="2162695"/>
            <a:ext cx="2748514" cy="253260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C7A268D-009A-8576-9B5D-CE21ED2774CF}"/>
              </a:ext>
            </a:extLst>
          </p:cNvPr>
          <p:cNvSpPr/>
          <p:nvPr/>
        </p:nvSpPr>
        <p:spPr>
          <a:xfrm>
            <a:off x="9228842" y="2162695"/>
            <a:ext cx="2748514" cy="253260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EDC239A-22AC-D715-AA39-46BD56690DCE}"/>
              </a:ext>
            </a:extLst>
          </p:cNvPr>
          <p:cNvSpPr/>
          <p:nvPr/>
        </p:nvSpPr>
        <p:spPr>
          <a:xfrm>
            <a:off x="244151" y="2172510"/>
            <a:ext cx="2746984" cy="25227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A857A4-9038-87B6-4B7C-E7DFF0102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72" y="2475250"/>
            <a:ext cx="1528128" cy="15281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286F0F-5259-79F8-2E7E-AD3EB51222FE}"/>
              </a:ext>
            </a:extLst>
          </p:cNvPr>
          <p:cNvSpPr txBox="1"/>
          <p:nvPr/>
        </p:nvSpPr>
        <p:spPr>
          <a:xfrm>
            <a:off x="1332665" y="4075285"/>
            <a:ext cx="669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3824243-0AA6-4C2A-2CB6-FAA7BB8C187F}"/>
              </a:ext>
            </a:extLst>
          </p:cNvPr>
          <p:cNvSpPr/>
          <p:nvPr/>
        </p:nvSpPr>
        <p:spPr>
          <a:xfrm>
            <a:off x="3216422" y="2172510"/>
            <a:ext cx="2748514" cy="2516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FDF187F-28E5-4157-BCED-1E2300D74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398" y="2370446"/>
            <a:ext cx="1737736" cy="17377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AB83E4-8A34-C2F8-C6AB-733899EE4F3A}"/>
              </a:ext>
            </a:extLst>
          </p:cNvPr>
          <p:cNvSpPr txBox="1"/>
          <p:nvPr/>
        </p:nvSpPr>
        <p:spPr>
          <a:xfrm>
            <a:off x="4313756" y="4073021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ABB3DCF-B1DD-0337-17F3-D5C7CEB9F876}"/>
              </a:ext>
            </a:extLst>
          </p:cNvPr>
          <p:cNvSpPr/>
          <p:nvPr/>
        </p:nvSpPr>
        <p:spPr>
          <a:xfrm>
            <a:off x="6230524" y="2162695"/>
            <a:ext cx="2741387" cy="2516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927402-0220-C15A-64D1-0845354107D5}"/>
              </a:ext>
            </a:extLst>
          </p:cNvPr>
          <p:cNvSpPr txBox="1"/>
          <p:nvPr/>
        </p:nvSpPr>
        <p:spPr>
          <a:xfrm>
            <a:off x="6946967" y="4075285"/>
            <a:ext cx="1299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Родиной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C8C800A-C902-DAC4-CF25-E183EF96F9C7}"/>
              </a:ext>
            </a:extLst>
          </p:cNvPr>
          <p:cNvSpPr/>
          <p:nvPr/>
        </p:nvSpPr>
        <p:spPr>
          <a:xfrm>
            <a:off x="9249984" y="2162695"/>
            <a:ext cx="2706230" cy="2516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008542F-5128-E7D1-27AE-835F59000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10" y="2315300"/>
            <a:ext cx="1602378" cy="160237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B21F143-1280-CE50-FBFA-334E5EA6C09D}"/>
              </a:ext>
            </a:extLst>
          </p:cNvPr>
          <p:cNvSpPr txBox="1"/>
          <p:nvPr/>
        </p:nvSpPr>
        <p:spPr>
          <a:xfrm>
            <a:off x="10148902" y="4108182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зовём?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2D3E35-21F1-28D1-4FA0-F2F6C2382D31}"/>
              </a:ext>
            </a:extLst>
          </p:cNvPr>
          <p:cNvSpPr txBox="1"/>
          <p:nvPr/>
        </p:nvSpPr>
        <p:spPr>
          <a:xfrm>
            <a:off x="3553666" y="1010710"/>
            <a:ext cx="4822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СТЕПАНОВ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5CEEB2-1D4F-34FA-52D0-92099C5A6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772" y="2362964"/>
            <a:ext cx="2472019" cy="147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7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48E427-03EE-7994-F6E3-DC9DBF93F0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108FE89-BAB7-321A-3A78-B476B3E91F7E}"/>
              </a:ext>
            </a:extLst>
          </p:cNvPr>
          <p:cNvSpPr/>
          <p:nvPr/>
        </p:nvSpPr>
        <p:spPr>
          <a:xfrm>
            <a:off x="146267" y="231783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2A432E8-935B-8E25-3820-824F33A0A6EE}"/>
              </a:ext>
            </a:extLst>
          </p:cNvPr>
          <p:cNvSpPr/>
          <p:nvPr/>
        </p:nvSpPr>
        <p:spPr>
          <a:xfrm>
            <a:off x="4207636" y="226668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594F910-0908-5E0B-BFB9-35F79AB265CD}"/>
              </a:ext>
            </a:extLst>
          </p:cNvPr>
          <p:cNvSpPr/>
          <p:nvPr/>
        </p:nvSpPr>
        <p:spPr>
          <a:xfrm>
            <a:off x="8269005" y="226669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96B630-9862-EF47-0A39-E8C88D326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8" y="1862893"/>
            <a:ext cx="1270081" cy="12700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64AC8F-C198-8C90-5D17-6C3300FD4D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2"/>
          <a:stretch/>
        </p:blipFill>
        <p:spPr>
          <a:xfrm>
            <a:off x="1947986" y="318371"/>
            <a:ext cx="1644441" cy="14717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13EE10-B16F-9A88-A941-E2DC6A40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34" y="1942970"/>
            <a:ext cx="1190004" cy="11900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A63AE02-A69D-AB77-85D1-AF691C916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365" y="157085"/>
            <a:ext cx="2831267" cy="2831267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CFA02C96-636E-0AA8-4EDB-3B9B3DBAE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525" y="395133"/>
            <a:ext cx="3361759" cy="22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76E0974-E1B3-4AA8-D7F5-AE100F394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889" y="3749688"/>
            <a:ext cx="4514215" cy="300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6F73BAF-D078-A0A0-339B-603104D78AAB}"/>
              </a:ext>
            </a:extLst>
          </p:cNvPr>
          <p:cNvSpPr/>
          <p:nvPr/>
        </p:nvSpPr>
        <p:spPr>
          <a:xfrm>
            <a:off x="8928620" y="4734710"/>
            <a:ext cx="2952456" cy="19662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07A543B-7723-E85F-1E0B-0CCDA9832C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866" y="4636574"/>
            <a:ext cx="2064341" cy="20643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FC2000-138D-C163-6E51-27AF04F746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16" y="395133"/>
            <a:ext cx="1037304" cy="10373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1665C4-22FA-23D2-5A59-6BF06CE41091}"/>
              </a:ext>
            </a:extLst>
          </p:cNvPr>
          <p:cNvSpPr txBox="1"/>
          <p:nvPr/>
        </p:nvSpPr>
        <p:spPr>
          <a:xfrm>
            <a:off x="115721" y="3101765"/>
            <a:ext cx="3664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под небом синим-синим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BB0A0D-09DC-07D1-FE8E-F51D9AE42E81}"/>
              </a:ext>
            </a:extLst>
          </p:cNvPr>
          <p:cNvSpPr txBox="1"/>
          <p:nvPr/>
        </p:nvSpPr>
        <p:spPr>
          <a:xfrm>
            <a:off x="5178567" y="3112862"/>
            <a:ext cx="183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флаг России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ED21BE-4A8C-9B72-0632-55C56FE437D8}"/>
              </a:ext>
            </a:extLst>
          </p:cNvPr>
          <p:cNvSpPr txBox="1"/>
          <p:nvPr/>
        </p:nvSpPr>
        <p:spPr>
          <a:xfrm>
            <a:off x="9415086" y="3132974"/>
            <a:ext cx="1954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Кремлём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906B46-D694-9573-D627-707308282F0A}"/>
              </a:ext>
            </a:extLst>
          </p:cNvPr>
          <p:cNvSpPr txBox="1"/>
          <p:nvPr/>
        </p:nvSpPr>
        <p:spPr>
          <a:xfrm>
            <a:off x="9954805" y="6245892"/>
            <a:ext cx="93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конец</a:t>
            </a:r>
          </a:p>
        </p:txBody>
      </p:sp>
    </p:spTree>
    <p:extLst>
      <p:ext uri="{BB962C8B-B14F-4D97-AF65-F5344CB8AC3E}">
        <p14:creationId xmlns:p14="http://schemas.microsoft.com/office/powerpoint/2010/main" val="2763543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48E427-03EE-7994-F6E3-DC9DBF93F0DE}"/>
              </a:ext>
            </a:extLst>
          </p:cNvPr>
          <p:cNvSpPr/>
          <p:nvPr/>
        </p:nvSpPr>
        <p:spPr>
          <a:xfrm>
            <a:off x="-14154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108FE89-BAB7-321A-3A78-B476B3E91F7E}"/>
              </a:ext>
            </a:extLst>
          </p:cNvPr>
          <p:cNvSpPr/>
          <p:nvPr/>
        </p:nvSpPr>
        <p:spPr>
          <a:xfrm>
            <a:off x="142658" y="791254"/>
            <a:ext cx="2836803" cy="2342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6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1" name="Объект 27">
            <a:extLst>
              <a:ext uri="{FF2B5EF4-FFF2-40B4-BE49-F238E27FC236}">
                <a16:creationId xmlns:a16="http://schemas.microsoft.com/office/drawing/2014/main" id="{2C7EF680-5B23-0FB3-06C3-BA7E9F418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80" y="867852"/>
            <a:ext cx="1980749" cy="198074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5D6BB42-8FA2-C2C4-38DB-4796592ADFD3}"/>
              </a:ext>
            </a:extLst>
          </p:cNvPr>
          <p:cNvSpPr txBox="1"/>
          <p:nvPr/>
        </p:nvSpPr>
        <p:spPr>
          <a:xfrm>
            <a:off x="1027380" y="2653263"/>
            <a:ext cx="1432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Широка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2B6CBEB-F4B5-DDCE-7A78-4D892E207FBB}"/>
              </a:ext>
            </a:extLst>
          </p:cNvPr>
          <p:cNvSpPr/>
          <p:nvPr/>
        </p:nvSpPr>
        <p:spPr>
          <a:xfrm>
            <a:off x="3154993" y="791251"/>
            <a:ext cx="2836803" cy="2342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AF3B25F-8DF1-05BD-658D-62F0E4C8665E}"/>
              </a:ext>
            </a:extLst>
          </p:cNvPr>
          <p:cNvSpPr/>
          <p:nvPr/>
        </p:nvSpPr>
        <p:spPr>
          <a:xfrm>
            <a:off x="6167329" y="791251"/>
            <a:ext cx="2836803" cy="2342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207C43FF-375A-D16C-251D-5046EDCF681A}"/>
              </a:ext>
            </a:extLst>
          </p:cNvPr>
          <p:cNvSpPr/>
          <p:nvPr/>
        </p:nvSpPr>
        <p:spPr>
          <a:xfrm>
            <a:off x="9212539" y="791251"/>
            <a:ext cx="2836803" cy="2342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6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4936B17-1293-2435-502E-052A78EC3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966" y="791251"/>
            <a:ext cx="2040857" cy="204085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7114019-E2F7-6C53-03F9-CCB2E25E2523}"/>
              </a:ext>
            </a:extLst>
          </p:cNvPr>
          <p:cNvSpPr txBox="1"/>
          <p:nvPr/>
        </p:nvSpPr>
        <p:spPr>
          <a:xfrm>
            <a:off x="4045817" y="2598837"/>
            <a:ext cx="105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страна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62DE3F1-065E-AEA6-6208-94E7530260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75" y="871085"/>
            <a:ext cx="1785708" cy="178570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BD7FE0C-6A55-C2BE-4A27-29313828DD02}"/>
              </a:ext>
            </a:extLst>
          </p:cNvPr>
          <p:cNvSpPr txBox="1"/>
          <p:nvPr/>
        </p:nvSpPr>
        <p:spPr>
          <a:xfrm>
            <a:off x="7208344" y="2620715"/>
            <a:ext cx="75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моя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A9EBBBE-F44B-0B0E-0175-E3E0CB8BCB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619" y="919992"/>
            <a:ext cx="1661723" cy="166172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2F43F83-422C-3C4E-83C0-4C14F5FC3394}"/>
              </a:ext>
            </a:extLst>
          </p:cNvPr>
          <p:cNvSpPr txBox="1"/>
          <p:nvPr/>
        </p:nvSpPr>
        <p:spPr>
          <a:xfrm>
            <a:off x="10080524" y="2598836"/>
            <a:ext cx="110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родная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4A8E40B-7277-FA0B-E5A0-9C40AC3371E6}"/>
              </a:ext>
            </a:extLst>
          </p:cNvPr>
          <p:cNvSpPr txBox="1"/>
          <p:nvPr/>
        </p:nvSpPr>
        <p:spPr>
          <a:xfrm>
            <a:off x="0" y="-18889"/>
            <a:ext cx="3423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 </a:t>
            </a:r>
          </a:p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Исаак Дунаевский</a:t>
            </a:r>
          </a:p>
          <a:p>
            <a:endParaRPr lang="ru-RU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2815AEB-A440-2BA8-B573-35E201CDFD47}"/>
              </a:ext>
            </a:extLst>
          </p:cNvPr>
          <p:cNvSpPr txBox="1"/>
          <p:nvPr/>
        </p:nvSpPr>
        <p:spPr>
          <a:xfrm>
            <a:off x="4072620" y="70414"/>
            <a:ext cx="401388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Широка страна моя родная</a:t>
            </a:r>
          </a:p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(отрывок из песни для кинофильма «Цирк»)</a:t>
            </a:r>
          </a:p>
          <a:p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E418065-B81A-01FA-FC08-A992FD750BF8}"/>
              </a:ext>
            </a:extLst>
          </p:cNvPr>
          <p:cNvSpPr txBox="1"/>
          <p:nvPr/>
        </p:nvSpPr>
        <p:spPr>
          <a:xfrm>
            <a:off x="8444720" y="-43255"/>
            <a:ext cx="4013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</a:t>
            </a:r>
          </a:p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Лебедев-Кумач</a:t>
            </a:r>
          </a:p>
          <a:p>
            <a:endParaRPr lang="ru-RU" dirty="0"/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F002D384-E788-F35F-3B9C-3725F57BA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130" y="3317001"/>
            <a:ext cx="4721332" cy="354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580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48E427-03EE-7994-F6E3-DC9DBF93F0DE}"/>
              </a:ext>
            </a:extLst>
          </p:cNvPr>
          <p:cNvSpPr/>
          <p:nvPr/>
        </p:nvSpPr>
        <p:spPr>
          <a:xfrm>
            <a:off x="-14154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108FE89-BAB7-321A-3A78-B476B3E91F7E}"/>
              </a:ext>
            </a:extLst>
          </p:cNvPr>
          <p:cNvSpPr/>
          <p:nvPr/>
        </p:nvSpPr>
        <p:spPr>
          <a:xfrm>
            <a:off x="109783" y="256273"/>
            <a:ext cx="2836803" cy="2342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2B6CBEB-F4B5-DDCE-7A78-4D892E207FBB}"/>
              </a:ext>
            </a:extLst>
          </p:cNvPr>
          <p:cNvSpPr/>
          <p:nvPr/>
        </p:nvSpPr>
        <p:spPr>
          <a:xfrm>
            <a:off x="3114820" y="278151"/>
            <a:ext cx="2836803" cy="2342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AF3B25F-8DF1-05BD-658D-62F0E4C8665E}"/>
              </a:ext>
            </a:extLst>
          </p:cNvPr>
          <p:cNvSpPr/>
          <p:nvPr/>
        </p:nvSpPr>
        <p:spPr>
          <a:xfrm>
            <a:off x="6119858" y="278152"/>
            <a:ext cx="2836803" cy="2342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207C43FF-375A-D16C-251D-5046EDCF681A}"/>
              </a:ext>
            </a:extLst>
          </p:cNvPr>
          <p:cNvSpPr/>
          <p:nvPr/>
        </p:nvSpPr>
        <p:spPr>
          <a:xfrm>
            <a:off x="9160942" y="278152"/>
            <a:ext cx="2836803" cy="2342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6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FF6D4B-4A9B-FA7C-7DB6-0756F443B0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1" b="13979"/>
          <a:stretch/>
        </p:blipFill>
        <p:spPr>
          <a:xfrm>
            <a:off x="194255" y="657149"/>
            <a:ext cx="1540771" cy="11571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363281-FB55-2A85-664E-DFC8A79D6F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" t="5496" r="7300" b="3662"/>
          <a:stretch/>
        </p:blipFill>
        <p:spPr>
          <a:xfrm>
            <a:off x="1951048" y="713262"/>
            <a:ext cx="983671" cy="1044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963855-C249-BEF8-5334-79E4144B1291}"/>
              </a:ext>
            </a:extLst>
          </p:cNvPr>
          <p:cNvSpPr txBox="1"/>
          <p:nvPr/>
        </p:nvSpPr>
        <p:spPr>
          <a:xfrm>
            <a:off x="589410" y="1975711"/>
            <a:ext cx="1877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в ней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555E78-CA04-7BB4-C67D-35B8B590D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91" y="410946"/>
            <a:ext cx="1649508" cy="16495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A0F9E5-B5B7-F338-0C73-7D06475141C2}"/>
              </a:ext>
            </a:extLst>
          </p:cNvPr>
          <p:cNvSpPr txBox="1"/>
          <p:nvPr/>
        </p:nvSpPr>
        <p:spPr>
          <a:xfrm>
            <a:off x="4085593" y="2137171"/>
            <a:ext cx="931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6E6E4B-E412-D3A8-4160-E2EBA55AE4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118" y="362117"/>
            <a:ext cx="1807549" cy="1807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63C3CF-C552-C68A-F06C-0EA155C11D12}"/>
              </a:ext>
            </a:extLst>
          </p:cNvPr>
          <p:cNvSpPr txBox="1"/>
          <p:nvPr/>
        </p:nvSpPr>
        <p:spPr>
          <a:xfrm>
            <a:off x="6788815" y="2142606"/>
            <a:ext cx="1886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полей          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422D4A-AC5B-A5B3-B25A-5E7B17AE8C80}"/>
              </a:ext>
            </a:extLst>
          </p:cNvPr>
          <p:cNvSpPr txBox="1"/>
          <p:nvPr/>
        </p:nvSpPr>
        <p:spPr>
          <a:xfrm>
            <a:off x="8271634" y="965889"/>
            <a:ext cx="6367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/>
              <a:t>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3C4253A-7AEC-D6C3-A568-CF8823DE5A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836" y="362117"/>
            <a:ext cx="1807549" cy="18075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486552-8ABD-8510-40FB-BA47A4C239CD}"/>
              </a:ext>
            </a:extLst>
          </p:cNvPr>
          <p:cNvSpPr txBox="1"/>
          <p:nvPr/>
        </p:nvSpPr>
        <p:spPr>
          <a:xfrm>
            <a:off x="10232493" y="2137171"/>
            <a:ext cx="786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6C6443E-B70A-49EC-3C55-DECEAA9D5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194" y="3014275"/>
            <a:ext cx="5965304" cy="372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238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48E427-03EE-7994-F6E3-DC9DBF93F0DE}"/>
              </a:ext>
            </a:extLst>
          </p:cNvPr>
          <p:cNvSpPr/>
          <p:nvPr/>
        </p:nvSpPr>
        <p:spPr>
          <a:xfrm>
            <a:off x="-14154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108FE89-BAB7-321A-3A78-B476B3E91F7E}"/>
              </a:ext>
            </a:extLst>
          </p:cNvPr>
          <p:cNvSpPr/>
          <p:nvPr/>
        </p:nvSpPr>
        <p:spPr>
          <a:xfrm>
            <a:off x="109783" y="256273"/>
            <a:ext cx="2836803" cy="2342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2B6CBEB-F4B5-DDCE-7A78-4D892E207FBB}"/>
              </a:ext>
            </a:extLst>
          </p:cNvPr>
          <p:cNvSpPr/>
          <p:nvPr/>
        </p:nvSpPr>
        <p:spPr>
          <a:xfrm>
            <a:off x="3114820" y="278151"/>
            <a:ext cx="2836803" cy="2342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AF3B25F-8DF1-05BD-658D-62F0E4C8665E}"/>
              </a:ext>
            </a:extLst>
          </p:cNvPr>
          <p:cNvSpPr/>
          <p:nvPr/>
        </p:nvSpPr>
        <p:spPr>
          <a:xfrm>
            <a:off x="6119858" y="278152"/>
            <a:ext cx="2836803" cy="2342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207C43FF-375A-D16C-251D-5046EDCF681A}"/>
              </a:ext>
            </a:extLst>
          </p:cNvPr>
          <p:cNvSpPr/>
          <p:nvPr/>
        </p:nvSpPr>
        <p:spPr>
          <a:xfrm>
            <a:off x="9160942" y="278152"/>
            <a:ext cx="2836803" cy="2342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6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977E2F-4021-AFC6-119D-ED38E7D05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85" y="328073"/>
            <a:ext cx="1820296" cy="182029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F75082-979C-58C9-270F-A62A5644F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149" y="332095"/>
            <a:ext cx="1826954" cy="18269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4B5EA32-367A-D5F4-ECBC-182DBA9369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"/>
          <a:stretch/>
        </p:blipFill>
        <p:spPr>
          <a:xfrm>
            <a:off x="7170764" y="358043"/>
            <a:ext cx="1857591" cy="180100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334911D-C3D2-9B79-2553-C368E2CA70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754" y="342988"/>
            <a:ext cx="1816061" cy="181606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0A76956-8061-0110-D43F-A7036E78F4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904" y="798397"/>
            <a:ext cx="1027052" cy="10270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036EC86-1A64-A64F-F8BD-E3AD7536EB2F}"/>
              </a:ext>
            </a:extLst>
          </p:cNvPr>
          <p:cNvSpPr txBox="1"/>
          <p:nvPr/>
        </p:nvSpPr>
        <p:spPr>
          <a:xfrm>
            <a:off x="1333259" y="212272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8E4875-B1A6-BA84-074E-999A985CCE31}"/>
              </a:ext>
            </a:extLst>
          </p:cNvPr>
          <p:cNvSpPr txBox="1"/>
          <p:nvPr/>
        </p:nvSpPr>
        <p:spPr>
          <a:xfrm>
            <a:off x="3980907" y="2122721"/>
            <a:ext cx="10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другой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BC045A-33EB-3B78-8947-39A3B2F74EA9}"/>
              </a:ext>
            </a:extLst>
          </p:cNvPr>
          <p:cNvSpPr txBox="1"/>
          <p:nvPr/>
        </p:nvSpPr>
        <p:spPr>
          <a:xfrm>
            <a:off x="6554816" y="2096784"/>
            <a:ext cx="1966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такой страны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8871CE-1754-4272-5C6C-291CD574EFBC}"/>
              </a:ext>
            </a:extLst>
          </p:cNvPr>
          <p:cNvSpPr txBox="1"/>
          <p:nvPr/>
        </p:nvSpPr>
        <p:spPr>
          <a:xfrm>
            <a:off x="10043215" y="2132389"/>
            <a:ext cx="121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знаю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57A4B92-B0BF-A036-AAA2-A8CA3BEA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043" y="2978758"/>
            <a:ext cx="3648870" cy="363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54831590-9BE9-EA91-41B5-8AD9E9350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8"/>
          <a:stretch/>
        </p:blipFill>
        <p:spPr bwMode="auto">
          <a:xfrm>
            <a:off x="2677950" y="3269377"/>
            <a:ext cx="3190189" cy="305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438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48E427-03EE-7994-F6E3-DC9DBF93F0DE}"/>
              </a:ext>
            </a:extLst>
          </p:cNvPr>
          <p:cNvSpPr/>
          <p:nvPr/>
        </p:nvSpPr>
        <p:spPr>
          <a:xfrm>
            <a:off x="-14154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108FE89-BAB7-321A-3A78-B476B3E91F7E}"/>
              </a:ext>
            </a:extLst>
          </p:cNvPr>
          <p:cNvSpPr/>
          <p:nvPr/>
        </p:nvSpPr>
        <p:spPr>
          <a:xfrm>
            <a:off x="109783" y="256273"/>
            <a:ext cx="2836803" cy="2342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2B6CBEB-F4B5-DDCE-7A78-4D892E207FBB}"/>
              </a:ext>
            </a:extLst>
          </p:cNvPr>
          <p:cNvSpPr/>
          <p:nvPr/>
        </p:nvSpPr>
        <p:spPr>
          <a:xfrm>
            <a:off x="3114820" y="278151"/>
            <a:ext cx="2836803" cy="2342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AF3B25F-8DF1-05BD-658D-62F0E4C8665E}"/>
              </a:ext>
            </a:extLst>
          </p:cNvPr>
          <p:cNvSpPr/>
          <p:nvPr/>
        </p:nvSpPr>
        <p:spPr>
          <a:xfrm>
            <a:off x="6119858" y="278152"/>
            <a:ext cx="2836803" cy="2342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207C43FF-375A-D16C-251D-5046EDCF681A}"/>
              </a:ext>
            </a:extLst>
          </p:cNvPr>
          <p:cNvSpPr/>
          <p:nvPr/>
        </p:nvSpPr>
        <p:spPr>
          <a:xfrm>
            <a:off x="9160942" y="278152"/>
            <a:ext cx="2836803" cy="2342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6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DCE5B0-8875-0057-C1A0-5BFDC52F0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66" y="306000"/>
            <a:ext cx="1883970" cy="1883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04EE73-E39A-44D3-55AE-A5A348FBF9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8" b="11403"/>
          <a:stretch/>
        </p:blipFill>
        <p:spPr>
          <a:xfrm>
            <a:off x="3375849" y="440581"/>
            <a:ext cx="2241293" cy="17067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848E92-B515-EEEF-2673-5F35272F6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90" y="297582"/>
            <a:ext cx="1807138" cy="18071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102F20-6328-3E5F-83BA-0EDF3A188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616" y="375697"/>
            <a:ext cx="1721453" cy="17214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311171-170E-B101-467C-6CF1BD04E6DC}"/>
              </a:ext>
            </a:extLst>
          </p:cNvPr>
          <p:cNvSpPr txBox="1"/>
          <p:nvPr/>
        </p:nvSpPr>
        <p:spPr>
          <a:xfrm>
            <a:off x="695526" y="2110171"/>
            <a:ext cx="1449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так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72B6DC-3E8E-9320-A3B9-FAF60E29FC17}"/>
              </a:ext>
            </a:extLst>
          </p:cNvPr>
          <p:cNvSpPr txBox="1"/>
          <p:nvPr/>
        </p:nvSpPr>
        <p:spPr>
          <a:xfrm>
            <a:off x="3950384" y="2104720"/>
            <a:ext cx="1092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вольно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F69181-3FF4-2E4C-CE67-CB7204073688}"/>
              </a:ext>
            </a:extLst>
          </p:cNvPr>
          <p:cNvSpPr txBox="1"/>
          <p:nvPr/>
        </p:nvSpPr>
        <p:spPr>
          <a:xfrm>
            <a:off x="6995482" y="2097150"/>
            <a:ext cx="108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дышит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A5B191-AD00-E5C7-3B66-73B83C9C0025}"/>
              </a:ext>
            </a:extLst>
          </p:cNvPr>
          <p:cNvSpPr txBox="1"/>
          <p:nvPr/>
        </p:nvSpPr>
        <p:spPr>
          <a:xfrm>
            <a:off x="9980173" y="2104720"/>
            <a:ext cx="1213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FED350C-4FFE-626E-AC82-AE56F6CC5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" b="12010"/>
          <a:stretch/>
        </p:blipFill>
        <p:spPr bwMode="auto">
          <a:xfrm>
            <a:off x="109783" y="3200485"/>
            <a:ext cx="4811404" cy="322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7CE100C8-065D-24FB-0EF1-D583A280D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606" y="3192426"/>
            <a:ext cx="4831515" cy="322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D68F180-E506-46AD-C160-2C2A9B6A0087}"/>
              </a:ext>
            </a:extLst>
          </p:cNvPr>
          <p:cNvSpPr/>
          <p:nvPr/>
        </p:nvSpPr>
        <p:spPr>
          <a:xfrm>
            <a:off x="9952860" y="4237286"/>
            <a:ext cx="2146246" cy="15006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7825DC4-D505-D261-E7EF-331B3643EC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662" y="4062658"/>
            <a:ext cx="1500643" cy="15006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EC40B9D-9DA2-1353-0132-AE6B3EEA8DF2}"/>
              </a:ext>
            </a:extLst>
          </p:cNvPr>
          <p:cNvSpPr txBox="1"/>
          <p:nvPr/>
        </p:nvSpPr>
        <p:spPr>
          <a:xfrm>
            <a:off x="10569383" y="5276264"/>
            <a:ext cx="93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конец</a:t>
            </a:r>
          </a:p>
        </p:txBody>
      </p:sp>
    </p:spTree>
    <p:extLst>
      <p:ext uri="{BB962C8B-B14F-4D97-AF65-F5344CB8AC3E}">
        <p14:creationId xmlns:p14="http://schemas.microsoft.com/office/powerpoint/2010/main" val="1962171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48E427-03EE-7994-F6E3-DC9DBF93F0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108FE89-BAB7-321A-3A78-B476B3E91F7E}"/>
              </a:ext>
            </a:extLst>
          </p:cNvPr>
          <p:cNvSpPr/>
          <p:nvPr/>
        </p:nvSpPr>
        <p:spPr>
          <a:xfrm>
            <a:off x="2504820" y="2357971"/>
            <a:ext cx="3591180" cy="2734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2841AB2-067D-2002-1360-385C172E0594}"/>
              </a:ext>
            </a:extLst>
          </p:cNvPr>
          <p:cNvSpPr/>
          <p:nvPr/>
        </p:nvSpPr>
        <p:spPr>
          <a:xfrm>
            <a:off x="6518359" y="2357971"/>
            <a:ext cx="3591180" cy="2734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CD5F77-D113-8E6C-7357-583164C76387}"/>
              </a:ext>
            </a:extLst>
          </p:cNvPr>
          <p:cNvSpPr txBox="1"/>
          <p:nvPr/>
        </p:nvSpPr>
        <p:spPr>
          <a:xfrm>
            <a:off x="7757546" y="4501980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F44283F-DAB5-7ED7-46E1-DFC7580F6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957" y="2517618"/>
            <a:ext cx="1844906" cy="184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F9BCCB-BE02-AC1B-316D-6332820E93C8}"/>
              </a:ext>
            </a:extLst>
          </p:cNvPr>
          <p:cNvSpPr txBox="1"/>
          <p:nvPr/>
        </p:nvSpPr>
        <p:spPr>
          <a:xfrm>
            <a:off x="3828890" y="4496771"/>
            <a:ext cx="94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Герб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8BAA61B-3ED4-C3E8-EFBC-5B24AE8C78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" b="20200"/>
          <a:stretch/>
        </p:blipFill>
        <p:spPr bwMode="auto">
          <a:xfrm>
            <a:off x="6857592" y="2850539"/>
            <a:ext cx="2662347" cy="148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32BF5B-6FF3-A4D3-4CAF-B59232DACBD0}"/>
              </a:ext>
            </a:extLst>
          </p:cNvPr>
          <p:cNvSpPr txBox="1"/>
          <p:nvPr/>
        </p:nvSpPr>
        <p:spPr>
          <a:xfrm>
            <a:off x="3377957" y="855820"/>
            <a:ext cx="5419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СТЕПАНОВ</a:t>
            </a:r>
          </a:p>
        </p:txBody>
      </p:sp>
    </p:spTree>
    <p:extLst>
      <p:ext uri="{BB962C8B-B14F-4D97-AF65-F5344CB8AC3E}">
        <p14:creationId xmlns:p14="http://schemas.microsoft.com/office/powerpoint/2010/main" val="2439557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48E427-03EE-7994-F6E3-DC9DBF93F0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108FE89-BAB7-321A-3A78-B476B3E91F7E}"/>
              </a:ext>
            </a:extLst>
          </p:cNvPr>
          <p:cNvSpPr/>
          <p:nvPr/>
        </p:nvSpPr>
        <p:spPr>
          <a:xfrm>
            <a:off x="252852" y="221553"/>
            <a:ext cx="3591180" cy="2734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600" b="1" dirty="0">
                <a:solidFill>
                  <a:schemeClr val="tx1"/>
                </a:solidFill>
              </a:rPr>
              <a:t> 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1665C4-22FA-23D2-5A59-6BF06CE41091}"/>
              </a:ext>
            </a:extLst>
          </p:cNvPr>
          <p:cNvSpPr txBox="1"/>
          <p:nvPr/>
        </p:nvSpPr>
        <p:spPr>
          <a:xfrm>
            <a:off x="216177" y="2466320"/>
            <a:ext cx="3664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России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CC993C-35D4-61F8-7A87-C37F60273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70" y="221553"/>
            <a:ext cx="2329607" cy="232960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1257A37-E756-3E62-5121-A91F36852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" b="20200"/>
          <a:stretch/>
        </p:blipFill>
        <p:spPr bwMode="auto">
          <a:xfrm>
            <a:off x="2995766" y="3177818"/>
            <a:ext cx="6200467" cy="346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2841AB2-067D-2002-1360-385C172E0594}"/>
              </a:ext>
            </a:extLst>
          </p:cNvPr>
          <p:cNvSpPr/>
          <p:nvPr/>
        </p:nvSpPr>
        <p:spPr>
          <a:xfrm>
            <a:off x="4266391" y="221553"/>
            <a:ext cx="3591180" cy="2734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6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1E58937-DB96-4514-55DA-C495050FD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94" y="379260"/>
            <a:ext cx="2310453" cy="23104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1CD5F77-D113-8E6C-7357-583164C76387}"/>
              </a:ext>
            </a:extLst>
          </p:cNvPr>
          <p:cNvSpPr txBox="1"/>
          <p:nvPr/>
        </p:nvSpPr>
        <p:spPr>
          <a:xfrm>
            <a:off x="5299242" y="2466319"/>
            <a:ext cx="1593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величавый</a:t>
            </a:r>
          </a:p>
        </p:txBody>
      </p:sp>
    </p:spTree>
    <p:extLst>
      <p:ext uri="{BB962C8B-B14F-4D97-AF65-F5344CB8AC3E}">
        <p14:creationId xmlns:p14="http://schemas.microsoft.com/office/powerpoint/2010/main" val="668675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48E427-03EE-7994-F6E3-DC9DBF93F0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108FE89-BAB7-321A-3A78-B476B3E91F7E}"/>
              </a:ext>
            </a:extLst>
          </p:cNvPr>
          <p:cNvSpPr/>
          <p:nvPr/>
        </p:nvSpPr>
        <p:spPr>
          <a:xfrm>
            <a:off x="252852" y="221553"/>
            <a:ext cx="3591180" cy="2734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600" b="1" dirty="0">
                <a:solidFill>
                  <a:schemeClr val="tx1"/>
                </a:solidFill>
              </a:rPr>
              <a:t> НА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2A432E8-935B-8E25-3820-824F33A0A6EE}"/>
              </a:ext>
            </a:extLst>
          </p:cNvPr>
          <p:cNvSpPr/>
          <p:nvPr/>
        </p:nvSpPr>
        <p:spPr>
          <a:xfrm>
            <a:off x="4207637" y="226668"/>
            <a:ext cx="3427160" cy="27295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1665C4-22FA-23D2-5A59-6BF06CE41091}"/>
              </a:ext>
            </a:extLst>
          </p:cNvPr>
          <p:cNvSpPr txBox="1"/>
          <p:nvPr/>
        </p:nvSpPr>
        <p:spPr>
          <a:xfrm>
            <a:off x="216177" y="2466320"/>
            <a:ext cx="3664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гербе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BB0A0D-09DC-07D1-FE8E-F51D9AE42E81}"/>
              </a:ext>
            </a:extLst>
          </p:cNvPr>
          <p:cNvSpPr txBox="1"/>
          <p:nvPr/>
        </p:nvSpPr>
        <p:spPr>
          <a:xfrm>
            <a:off x="5529923" y="2466319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орёл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29EFE04-4A41-80BB-CBF7-490C1EC9DA90}"/>
              </a:ext>
            </a:extLst>
          </p:cNvPr>
          <p:cNvSpPr/>
          <p:nvPr/>
        </p:nvSpPr>
        <p:spPr>
          <a:xfrm>
            <a:off x="8029047" y="226668"/>
            <a:ext cx="3427160" cy="27295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4AAFD6F-6EC5-4F98-9F87-6AB7C493F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256" y="510638"/>
            <a:ext cx="1844906" cy="184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3F86D9-057C-D581-1D6E-D75E887B7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044" y="373697"/>
            <a:ext cx="2064341" cy="20643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A89B9F1-E270-456E-2286-BA70E8349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973" y="385361"/>
            <a:ext cx="2242949" cy="20809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CBE974-39E3-8E24-F79D-3EAF93112832}"/>
              </a:ext>
            </a:extLst>
          </p:cNvPr>
          <p:cNvSpPr txBox="1"/>
          <p:nvPr/>
        </p:nvSpPr>
        <p:spPr>
          <a:xfrm>
            <a:off x="9067491" y="2466319"/>
            <a:ext cx="1549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двуглавый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E4C5FDE-FF10-90E4-2458-49CD4F610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951" y="3074868"/>
            <a:ext cx="3664529" cy="366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54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48E427-03EE-7994-F6E3-DC9DBF93F0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108FE89-BAB7-321A-3A78-B476B3E91F7E}"/>
              </a:ext>
            </a:extLst>
          </p:cNvPr>
          <p:cNvSpPr/>
          <p:nvPr/>
        </p:nvSpPr>
        <p:spPr>
          <a:xfrm>
            <a:off x="252852" y="221553"/>
            <a:ext cx="3591180" cy="2734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2A432E8-935B-8E25-3820-824F33A0A6EE}"/>
              </a:ext>
            </a:extLst>
          </p:cNvPr>
          <p:cNvSpPr/>
          <p:nvPr/>
        </p:nvSpPr>
        <p:spPr>
          <a:xfrm>
            <a:off x="4207637" y="226668"/>
            <a:ext cx="3427160" cy="27295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BB0A0D-09DC-07D1-FE8E-F51D9AE42E81}"/>
              </a:ext>
            </a:extLst>
          </p:cNvPr>
          <p:cNvSpPr txBox="1"/>
          <p:nvPr/>
        </p:nvSpPr>
        <p:spPr>
          <a:xfrm>
            <a:off x="5223060" y="2454147"/>
            <a:ext cx="1307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Запад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29EFE04-4A41-80BB-CBF7-490C1EC9DA90}"/>
              </a:ext>
            </a:extLst>
          </p:cNvPr>
          <p:cNvSpPr/>
          <p:nvPr/>
        </p:nvSpPr>
        <p:spPr>
          <a:xfrm>
            <a:off x="8029047" y="226668"/>
            <a:ext cx="3427160" cy="27295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CBE974-39E3-8E24-F79D-3EAF93112832}"/>
              </a:ext>
            </a:extLst>
          </p:cNvPr>
          <p:cNvSpPr txBox="1"/>
          <p:nvPr/>
        </p:nvSpPr>
        <p:spPr>
          <a:xfrm>
            <a:off x="9160786" y="2484531"/>
            <a:ext cx="1363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Восток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8E6753-63DA-16EB-AE90-6BFBD650786E}"/>
              </a:ext>
            </a:extLst>
          </p:cNvPr>
          <p:cNvSpPr txBox="1"/>
          <p:nvPr/>
        </p:nvSpPr>
        <p:spPr>
          <a:xfrm>
            <a:off x="1394673" y="2454147"/>
            <a:ext cx="826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1CA0B8-436A-05A8-777D-D00C2DC3E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58" y="273364"/>
            <a:ext cx="2211167" cy="22111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97C41C1-F2D4-C382-78B0-E278F14F1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91" y="338929"/>
            <a:ext cx="2238536" cy="22385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7C6576D-9B46-9386-45A7-DA38E2E2E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650" y="317863"/>
            <a:ext cx="2290294" cy="229029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6592849-61EE-F016-0500-49EDFBA4EF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3" b="8527"/>
          <a:stretch/>
        </p:blipFill>
        <p:spPr>
          <a:xfrm>
            <a:off x="2998615" y="3324925"/>
            <a:ext cx="5845204" cy="341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30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48E427-03EE-7994-F6E3-DC9DBF93F0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108FE89-BAB7-321A-3A78-B476B3E91F7E}"/>
              </a:ext>
            </a:extLst>
          </p:cNvPr>
          <p:cNvSpPr/>
          <p:nvPr/>
        </p:nvSpPr>
        <p:spPr>
          <a:xfrm>
            <a:off x="252852" y="221553"/>
            <a:ext cx="3591180" cy="2734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2A432E8-935B-8E25-3820-824F33A0A6EE}"/>
              </a:ext>
            </a:extLst>
          </p:cNvPr>
          <p:cNvSpPr/>
          <p:nvPr/>
        </p:nvSpPr>
        <p:spPr>
          <a:xfrm>
            <a:off x="4207637" y="226668"/>
            <a:ext cx="3427160" cy="27295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6F73BAF-D078-A0A0-339B-603104D78AAB}"/>
              </a:ext>
            </a:extLst>
          </p:cNvPr>
          <p:cNvSpPr/>
          <p:nvPr/>
        </p:nvSpPr>
        <p:spPr>
          <a:xfrm>
            <a:off x="9106173" y="4694215"/>
            <a:ext cx="2952456" cy="18054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07A543B-7723-E85F-1E0B-0CCDA9832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30" y="4634307"/>
            <a:ext cx="2064341" cy="206434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29EFE04-4A41-80BB-CBF7-490C1EC9DA90}"/>
              </a:ext>
            </a:extLst>
          </p:cNvPr>
          <p:cNvSpPr/>
          <p:nvPr/>
        </p:nvSpPr>
        <p:spPr>
          <a:xfrm>
            <a:off x="8029047" y="226668"/>
            <a:ext cx="3427160" cy="27295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CBE974-39E3-8E24-F79D-3EAF93112832}"/>
              </a:ext>
            </a:extLst>
          </p:cNvPr>
          <p:cNvSpPr txBox="1"/>
          <p:nvPr/>
        </p:nvSpPr>
        <p:spPr>
          <a:xfrm>
            <a:off x="9412248" y="2422699"/>
            <a:ext cx="660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8E6753-63DA-16EB-AE90-6BFBD650786E}"/>
              </a:ext>
            </a:extLst>
          </p:cNvPr>
          <p:cNvSpPr txBox="1"/>
          <p:nvPr/>
        </p:nvSpPr>
        <p:spPr>
          <a:xfrm>
            <a:off x="837341" y="2376395"/>
            <a:ext cx="24222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смотреть бы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CBF919-75EB-82B1-E98B-E965DE0A3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437" y="396261"/>
            <a:ext cx="1805427" cy="18054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61D25F-D188-9845-66EF-12A0C7C7EB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/>
          <a:stretch/>
        </p:blipFill>
        <p:spPr>
          <a:xfrm>
            <a:off x="305207" y="396261"/>
            <a:ext cx="1513804" cy="1832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41ADD4-2AD7-6847-0838-41B55FF2D976}"/>
              </a:ext>
            </a:extLst>
          </p:cNvPr>
          <p:cNvSpPr txBox="1"/>
          <p:nvPr/>
        </p:nvSpPr>
        <p:spPr>
          <a:xfrm>
            <a:off x="5481064" y="2376395"/>
            <a:ext cx="880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сразу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DAF8E50-058B-C526-A10C-54D9E7162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83" y="90026"/>
            <a:ext cx="2701867" cy="270186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68B40D5-8554-7C5B-131B-9B7A5E5493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03" y="358358"/>
            <a:ext cx="2064341" cy="206434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E12E915-98D4-96B6-4177-9F8850F961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 t="7227" r="5440" b="7290"/>
          <a:stretch/>
        </p:blipFill>
        <p:spPr>
          <a:xfrm>
            <a:off x="4701698" y="3647200"/>
            <a:ext cx="3109964" cy="297282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C2F9A4E-5FBE-0CE3-61A8-3DB14FCEEC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8"/>
          <a:stretch/>
        </p:blipFill>
        <p:spPr>
          <a:xfrm>
            <a:off x="305207" y="3650609"/>
            <a:ext cx="4180755" cy="295878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7B6EEF0-EF92-E2C3-AFEA-2EF0D8378F01}"/>
              </a:ext>
            </a:extLst>
          </p:cNvPr>
          <p:cNvSpPr txBox="1"/>
          <p:nvPr/>
        </p:nvSpPr>
        <p:spPr>
          <a:xfrm>
            <a:off x="10223395" y="6085827"/>
            <a:ext cx="93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конец</a:t>
            </a:r>
          </a:p>
        </p:txBody>
      </p:sp>
    </p:spTree>
    <p:extLst>
      <p:ext uri="{BB962C8B-B14F-4D97-AF65-F5344CB8AC3E}">
        <p14:creationId xmlns:p14="http://schemas.microsoft.com/office/powerpoint/2010/main" val="3558827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48E427-03EE-7994-F6E3-DC9DBF93F0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108FE89-BAB7-321A-3A78-B476B3E91F7E}"/>
              </a:ext>
            </a:extLst>
          </p:cNvPr>
          <p:cNvSpPr/>
          <p:nvPr/>
        </p:nvSpPr>
        <p:spPr>
          <a:xfrm>
            <a:off x="204547" y="782699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2A432E8-935B-8E25-3820-824F33A0A6EE}"/>
              </a:ext>
            </a:extLst>
          </p:cNvPr>
          <p:cNvSpPr/>
          <p:nvPr/>
        </p:nvSpPr>
        <p:spPr>
          <a:xfrm>
            <a:off x="4220599" y="769836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594F910-0908-5E0B-BFB9-35F79AB265CD}"/>
              </a:ext>
            </a:extLst>
          </p:cNvPr>
          <p:cNvSpPr/>
          <p:nvPr/>
        </p:nvSpPr>
        <p:spPr>
          <a:xfrm>
            <a:off x="8303878" y="769837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7268121-8A8A-7ECA-D853-047E38A5A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9" y="1711186"/>
            <a:ext cx="1528128" cy="152812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D8D4B25-F6FA-BF60-EDEA-6A607019E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328" y="1682562"/>
            <a:ext cx="1737736" cy="173773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7E279ED-9231-C052-FE48-578505D4E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733" y="980790"/>
            <a:ext cx="2736431" cy="273643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99D41C4-C63C-3F0A-7916-6D0E81C2D158}"/>
              </a:ext>
            </a:extLst>
          </p:cNvPr>
          <p:cNvSpPr txBox="1"/>
          <p:nvPr/>
        </p:nvSpPr>
        <p:spPr>
          <a:xfrm>
            <a:off x="1415907" y="3718999"/>
            <a:ext cx="114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мы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232F8F-6122-2155-91D9-887A753F2F67}"/>
              </a:ext>
            </a:extLst>
          </p:cNvPr>
          <p:cNvSpPr txBox="1"/>
          <p:nvPr/>
        </p:nvSpPr>
        <p:spPr>
          <a:xfrm>
            <a:off x="5513503" y="3679315"/>
            <a:ext cx="1289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Родиной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E5C4E1-93CA-0EE2-29BC-E37916196B4C}"/>
              </a:ext>
            </a:extLst>
          </p:cNvPr>
          <p:cNvSpPr txBox="1"/>
          <p:nvPr/>
        </p:nvSpPr>
        <p:spPr>
          <a:xfrm>
            <a:off x="9767162" y="3737472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зовём?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EEB08C-D668-43DE-971B-35128F64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1800" y="1279094"/>
            <a:ext cx="2988400" cy="178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48E427-03EE-7994-F6E3-DC9DBF93F0DE}"/>
              </a:ext>
            </a:extLst>
          </p:cNvPr>
          <p:cNvSpPr/>
          <p:nvPr/>
        </p:nvSpPr>
        <p:spPr>
          <a:xfrm>
            <a:off x="-24503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CBE974-39E3-8E24-F79D-3EAF93112832}"/>
              </a:ext>
            </a:extLst>
          </p:cNvPr>
          <p:cNvSpPr txBox="1"/>
          <p:nvPr/>
        </p:nvSpPr>
        <p:spPr>
          <a:xfrm>
            <a:off x="9384373" y="2851673"/>
            <a:ext cx="1536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8E6753-63DA-16EB-AE90-6BFBD650786E}"/>
              </a:ext>
            </a:extLst>
          </p:cNvPr>
          <p:cNvSpPr txBox="1"/>
          <p:nvPr/>
        </p:nvSpPr>
        <p:spPr>
          <a:xfrm>
            <a:off x="1323613" y="2905712"/>
            <a:ext cx="1244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Славься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41ADD4-2AD7-6847-0838-41B55FF2D976}"/>
              </a:ext>
            </a:extLst>
          </p:cNvPr>
          <p:cNvSpPr txBox="1"/>
          <p:nvPr/>
        </p:nvSpPr>
        <p:spPr>
          <a:xfrm>
            <a:off x="6960520" y="2897839"/>
            <a:ext cx="859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69440A-3CDB-7782-871A-838453CDD2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" t="4947" r="78702" b="62666"/>
          <a:stretch/>
        </p:blipFill>
        <p:spPr>
          <a:xfrm>
            <a:off x="905984" y="886871"/>
            <a:ext cx="2043954" cy="20283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F96D95-E48F-BBA1-3FE1-FED4E63276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8" t="4891" r="21105" b="62666"/>
          <a:stretch/>
        </p:blipFill>
        <p:spPr>
          <a:xfrm>
            <a:off x="9113365" y="829616"/>
            <a:ext cx="2073873" cy="20317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E806F8-A249-D0C3-47B3-3802025891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5" t="3796" r="40497" b="62666"/>
          <a:stretch/>
        </p:blipFill>
        <p:spPr>
          <a:xfrm>
            <a:off x="6321065" y="844116"/>
            <a:ext cx="2043954" cy="20710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CBB68A-194C-9079-8ABD-548584EC35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9" t="4947" r="59673" b="62666"/>
          <a:stretch/>
        </p:blipFill>
        <p:spPr>
          <a:xfrm>
            <a:off x="3648416" y="886870"/>
            <a:ext cx="2043955" cy="20283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4F4217-CDF2-FAA3-9410-9D4D9D50A47B}"/>
              </a:ext>
            </a:extLst>
          </p:cNvPr>
          <p:cNvSpPr txBox="1"/>
          <p:nvPr/>
        </p:nvSpPr>
        <p:spPr>
          <a:xfrm>
            <a:off x="3891476" y="2872447"/>
            <a:ext cx="15386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Отечество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56FCBCE-E753-3BE8-D60F-8DD1A3E8B2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4" t="4094" r="21056" b="62122"/>
          <a:stretch/>
        </p:blipFill>
        <p:spPr>
          <a:xfrm>
            <a:off x="9182581" y="3666486"/>
            <a:ext cx="2004657" cy="203179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B069BEA-A080-411E-3FA5-F3D9BC4FE7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" t="4094" r="78587" b="63115"/>
          <a:stretch/>
        </p:blipFill>
        <p:spPr>
          <a:xfrm>
            <a:off x="905984" y="3696499"/>
            <a:ext cx="2043954" cy="19804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CAEC72E-C506-666B-514A-84B8F56EB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1" t="4094" r="59503" b="61715"/>
          <a:stretch/>
        </p:blipFill>
        <p:spPr>
          <a:xfrm>
            <a:off x="3648416" y="3696499"/>
            <a:ext cx="2030534" cy="205144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00181D6-31C7-6699-31A9-2E1AD63EE1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9" t="4094" r="40577" b="61715"/>
          <a:stretch/>
        </p:blipFill>
        <p:spPr>
          <a:xfrm>
            <a:off x="6321066" y="3696498"/>
            <a:ext cx="2043954" cy="20017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F23559D-71EC-E66C-ED0A-ED174C528667}"/>
              </a:ext>
            </a:extLst>
          </p:cNvPr>
          <p:cNvSpPr txBox="1"/>
          <p:nvPr/>
        </p:nvSpPr>
        <p:spPr>
          <a:xfrm>
            <a:off x="9577371" y="5698281"/>
            <a:ext cx="1215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вековой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A71223-85B4-8ECC-A338-EE521AD22BE8}"/>
              </a:ext>
            </a:extLst>
          </p:cNvPr>
          <p:cNvSpPr txBox="1"/>
          <p:nvPr/>
        </p:nvSpPr>
        <p:spPr>
          <a:xfrm>
            <a:off x="6930108" y="5698280"/>
            <a:ext cx="825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союз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F3047A-35D3-180C-AA51-76305DD8314C}"/>
              </a:ext>
            </a:extLst>
          </p:cNvPr>
          <p:cNvSpPr txBox="1"/>
          <p:nvPr/>
        </p:nvSpPr>
        <p:spPr>
          <a:xfrm>
            <a:off x="4049485" y="5698280"/>
            <a:ext cx="124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народов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B55557-96C8-B3E0-D467-E8DA90216FBE}"/>
              </a:ext>
            </a:extLst>
          </p:cNvPr>
          <p:cNvSpPr txBox="1"/>
          <p:nvPr/>
        </p:nvSpPr>
        <p:spPr>
          <a:xfrm>
            <a:off x="1252759" y="5676929"/>
            <a:ext cx="1385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Братских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19AE37-E4C4-467E-A666-2CB1D18F6F8F}"/>
              </a:ext>
            </a:extLst>
          </p:cNvPr>
          <p:cNvSpPr txBox="1"/>
          <p:nvPr/>
        </p:nvSpPr>
        <p:spPr>
          <a:xfrm>
            <a:off x="2626928" y="17445"/>
            <a:ext cx="68891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гимн Российской Федерации</a:t>
            </a:r>
          </a:p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(отрывок)</a:t>
            </a:r>
          </a:p>
          <a:p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6CD450-8D07-4882-AFDA-D7B958F6CA57}"/>
              </a:ext>
            </a:extLst>
          </p:cNvPr>
          <p:cNvSpPr txBox="1"/>
          <p:nvPr/>
        </p:nvSpPr>
        <p:spPr>
          <a:xfrm>
            <a:off x="-669715" y="48570"/>
            <a:ext cx="3423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 </a:t>
            </a:r>
          </a:p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Александров</a:t>
            </a:r>
          </a:p>
          <a:p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88A4BB-50F9-4662-8944-52572F04BE0B}"/>
              </a:ext>
            </a:extLst>
          </p:cNvPr>
          <p:cNvSpPr txBox="1"/>
          <p:nvPr/>
        </p:nvSpPr>
        <p:spPr>
          <a:xfrm>
            <a:off x="8914261" y="48222"/>
            <a:ext cx="4013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</a:t>
            </a:r>
          </a:p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Михалков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5342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48E427-03EE-7994-F6E3-DC9DBF93F0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CBE974-39E3-8E24-F79D-3EAF93112832}"/>
              </a:ext>
            </a:extLst>
          </p:cNvPr>
          <p:cNvSpPr txBox="1"/>
          <p:nvPr/>
        </p:nvSpPr>
        <p:spPr>
          <a:xfrm>
            <a:off x="9492668" y="2341824"/>
            <a:ext cx="1384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8E6753-63DA-16EB-AE90-6BFBD650786E}"/>
              </a:ext>
            </a:extLst>
          </p:cNvPr>
          <p:cNvSpPr txBox="1"/>
          <p:nvPr/>
        </p:nvSpPr>
        <p:spPr>
          <a:xfrm>
            <a:off x="1323613" y="2393782"/>
            <a:ext cx="1492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Предками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41ADD4-2AD7-6847-0838-41B55FF2D976}"/>
              </a:ext>
            </a:extLst>
          </p:cNvPr>
          <p:cNvSpPr txBox="1"/>
          <p:nvPr/>
        </p:nvSpPr>
        <p:spPr>
          <a:xfrm>
            <a:off x="6599205" y="2338486"/>
            <a:ext cx="1399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мудрость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4F4217-CDF2-FAA3-9410-9D4D9D50A47B}"/>
              </a:ext>
            </a:extLst>
          </p:cNvPr>
          <p:cNvSpPr txBox="1"/>
          <p:nvPr/>
        </p:nvSpPr>
        <p:spPr>
          <a:xfrm>
            <a:off x="4120202" y="2352158"/>
            <a:ext cx="108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данная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23559D-71EC-E66C-ED0A-ED174C528667}"/>
              </a:ext>
            </a:extLst>
          </p:cNvPr>
          <p:cNvSpPr txBox="1"/>
          <p:nvPr/>
        </p:nvSpPr>
        <p:spPr>
          <a:xfrm>
            <a:off x="7660187" y="5559986"/>
            <a:ext cx="1402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гордимся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A71223-85B4-8ECC-A338-EE521AD22BE8}"/>
              </a:ext>
            </a:extLst>
          </p:cNvPr>
          <p:cNvSpPr txBox="1"/>
          <p:nvPr/>
        </p:nvSpPr>
        <p:spPr>
          <a:xfrm>
            <a:off x="5826914" y="5559987"/>
            <a:ext cx="590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F3047A-35D3-180C-AA51-76305DD8314C}"/>
              </a:ext>
            </a:extLst>
          </p:cNvPr>
          <p:cNvSpPr txBox="1"/>
          <p:nvPr/>
        </p:nvSpPr>
        <p:spPr>
          <a:xfrm>
            <a:off x="3092256" y="5559988"/>
            <a:ext cx="1050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B55557-96C8-B3E0-D467-E8DA90216FBE}"/>
              </a:ext>
            </a:extLst>
          </p:cNvPr>
          <p:cNvSpPr txBox="1"/>
          <p:nvPr/>
        </p:nvSpPr>
        <p:spPr>
          <a:xfrm>
            <a:off x="682863" y="5559989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Славься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AAE7F2-C7A7-57A2-E518-EC17D8A28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" t="4489" r="78762" b="63168"/>
          <a:stretch/>
        </p:blipFill>
        <p:spPr>
          <a:xfrm>
            <a:off x="1003938" y="395989"/>
            <a:ext cx="2021008" cy="19804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6A6486-FF0B-5C8D-926B-7E8B9ADDF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4" t="5077" r="59390" b="62580"/>
          <a:stretch/>
        </p:blipFill>
        <p:spPr>
          <a:xfrm>
            <a:off x="3664401" y="390866"/>
            <a:ext cx="2014549" cy="20029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672E1F-AE45-0310-81AE-7A1136111D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6" t="4489" r="40668" b="63168"/>
          <a:stretch/>
        </p:blipFill>
        <p:spPr>
          <a:xfrm>
            <a:off x="6318405" y="378128"/>
            <a:ext cx="2043001" cy="200198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C8B2FA-B926-2A70-7859-D1C696F73E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1" t="4094" r="59503" b="61715"/>
          <a:stretch/>
        </p:blipFill>
        <p:spPr>
          <a:xfrm>
            <a:off x="9182581" y="390865"/>
            <a:ext cx="1965311" cy="198555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97DE636-8C1F-2CEB-8891-5DEB703C85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" t="4947" r="78702" b="62666"/>
          <a:stretch/>
        </p:blipFill>
        <p:spPr>
          <a:xfrm>
            <a:off x="285786" y="3538918"/>
            <a:ext cx="2043954" cy="20283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FC8E800-9B5F-803E-8028-F9B40FC058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9" t="4947" r="59673" b="62666"/>
          <a:stretch/>
        </p:blipFill>
        <p:spPr>
          <a:xfrm>
            <a:off x="2598943" y="3531657"/>
            <a:ext cx="2043955" cy="202833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17B1868-9F22-1533-66DB-A6A3DE8786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4488" r="78733" b="62772"/>
          <a:stretch/>
        </p:blipFill>
        <p:spPr>
          <a:xfrm>
            <a:off x="4976315" y="3538916"/>
            <a:ext cx="2029696" cy="202833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9C2BE5C-135A-41A9-7374-BF13504C38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3" t="4488" r="59302" b="62772"/>
          <a:stretch/>
        </p:blipFill>
        <p:spPr>
          <a:xfrm>
            <a:off x="7302581" y="3512203"/>
            <a:ext cx="2117649" cy="204778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92E05AB-4EB6-6A3E-30B8-E4415C5887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2" t="4488" r="40371" b="62772"/>
          <a:stretch/>
        </p:blipFill>
        <p:spPr>
          <a:xfrm>
            <a:off x="9716800" y="3512203"/>
            <a:ext cx="2117650" cy="205504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F68339D-86D5-DAA2-82AD-E4527B918DF5}"/>
              </a:ext>
            </a:extLst>
          </p:cNvPr>
          <p:cNvSpPr txBox="1"/>
          <p:nvPr/>
        </p:nvSpPr>
        <p:spPr>
          <a:xfrm>
            <a:off x="10378765" y="5559985"/>
            <a:ext cx="1081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тобой!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52FDAA9-099C-E258-FDA7-0FC136DF4C94}"/>
              </a:ext>
            </a:extLst>
          </p:cNvPr>
          <p:cNvSpPr/>
          <p:nvPr/>
        </p:nvSpPr>
        <p:spPr>
          <a:xfrm>
            <a:off x="5603576" y="6170683"/>
            <a:ext cx="1402435" cy="6873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F0013D5-E0C9-E591-4067-C9CC618C10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08" y="6071179"/>
            <a:ext cx="886323" cy="8863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4045C23-7DB6-3207-5ABD-F41DD925E625}"/>
              </a:ext>
            </a:extLst>
          </p:cNvPr>
          <p:cNvSpPr txBox="1"/>
          <p:nvPr/>
        </p:nvSpPr>
        <p:spPr>
          <a:xfrm>
            <a:off x="5912615" y="6774566"/>
            <a:ext cx="92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конец</a:t>
            </a:r>
          </a:p>
        </p:txBody>
      </p:sp>
    </p:spTree>
    <p:extLst>
      <p:ext uri="{BB962C8B-B14F-4D97-AF65-F5344CB8AC3E}">
        <p14:creationId xmlns:p14="http://schemas.microsoft.com/office/powerpoint/2010/main" val="4126973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48E427-03EE-7994-F6E3-DC9DBF93F0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108FE89-BAB7-321A-3A78-B476B3E91F7E}"/>
              </a:ext>
            </a:extLst>
          </p:cNvPr>
          <p:cNvSpPr/>
          <p:nvPr/>
        </p:nvSpPr>
        <p:spPr>
          <a:xfrm>
            <a:off x="147549" y="148399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DB5D7AA-4797-1EA9-37B4-68534D2E2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1" y="129744"/>
            <a:ext cx="2873244" cy="2873244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2A432E8-935B-8E25-3820-824F33A0A6EE}"/>
              </a:ext>
            </a:extLst>
          </p:cNvPr>
          <p:cNvSpPr/>
          <p:nvPr/>
        </p:nvSpPr>
        <p:spPr>
          <a:xfrm>
            <a:off x="4209207" y="148398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594F910-0908-5E0B-BFB9-35F79AB265CD}"/>
              </a:ext>
            </a:extLst>
          </p:cNvPr>
          <p:cNvSpPr/>
          <p:nvPr/>
        </p:nvSpPr>
        <p:spPr>
          <a:xfrm>
            <a:off x="8293650" y="148398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B78B6E-09D7-9903-62C4-D5AE7D09B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12" y="-307666"/>
            <a:ext cx="3563189" cy="3563189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2296507-52B0-3AB4-3CDE-5E8C37F70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033" y="3726097"/>
            <a:ext cx="4177933" cy="31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5FEF27-3873-B1C8-EB04-98E832DD25E6}"/>
              </a:ext>
            </a:extLst>
          </p:cNvPr>
          <p:cNvSpPr txBox="1"/>
          <p:nvPr/>
        </p:nvSpPr>
        <p:spPr>
          <a:xfrm>
            <a:off x="1374534" y="3068065"/>
            <a:ext cx="129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Дом, где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EA0234-6A64-FFD2-B134-DA70561EE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5206" y="2229323"/>
            <a:ext cx="1069574" cy="10695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B71676-5E4E-868E-F61B-D332CEF83E7E}"/>
              </a:ext>
            </a:extLst>
          </p:cNvPr>
          <p:cNvSpPr txBox="1"/>
          <p:nvPr/>
        </p:nvSpPr>
        <p:spPr>
          <a:xfrm>
            <a:off x="5253414" y="3069726"/>
            <a:ext cx="1637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с тобой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BA7C9A-0816-E262-0450-2705BAE71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957" y="146851"/>
            <a:ext cx="2742185" cy="27421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D3A273-9289-3CD5-2EDD-4A267BAE7E67}"/>
              </a:ext>
            </a:extLst>
          </p:cNvPr>
          <p:cNvSpPr txBox="1"/>
          <p:nvPr/>
        </p:nvSpPr>
        <p:spPr>
          <a:xfrm>
            <a:off x="9648714" y="3055579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живём</a:t>
            </a:r>
          </a:p>
        </p:txBody>
      </p:sp>
    </p:spTree>
    <p:extLst>
      <p:ext uri="{BB962C8B-B14F-4D97-AF65-F5344CB8AC3E}">
        <p14:creationId xmlns:p14="http://schemas.microsoft.com/office/powerpoint/2010/main" val="2532407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48E427-03EE-7994-F6E3-DC9DBF93F0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108FE89-BAB7-321A-3A78-B476B3E91F7E}"/>
              </a:ext>
            </a:extLst>
          </p:cNvPr>
          <p:cNvSpPr/>
          <p:nvPr/>
        </p:nvSpPr>
        <p:spPr>
          <a:xfrm>
            <a:off x="124332" y="104153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2A432E8-935B-8E25-3820-824F33A0A6EE}"/>
              </a:ext>
            </a:extLst>
          </p:cNvPr>
          <p:cNvSpPr/>
          <p:nvPr/>
        </p:nvSpPr>
        <p:spPr>
          <a:xfrm>
            <a:off x="4220599" y="104153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594F910-0908-5E0B-BFB9-35F79AB265CD}"/>
              </a:ext>
            </a:extLst>
          </p:cNvPr>
          <p:cNvSpPr/>
          <p:nvPr/>
        </p:nvSpPr>
        <p:spPr>
          <a:xfrm>
            <a:off x="8316866" y="104152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577F1B-740D-0A78-DA5E-0DE042619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4" y="134318"/>
            <a:ext cx="2490952" cy="29073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758059-98A5-F4E4-0BF8-403F6BD6F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606" y="0"/>
            <a:ext cx="2763799" cy="27637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1AA2A4-3605-4D9A-3855-9BBD233AE2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9" r="14252"/>
          <a:stretch/>
        </p:blipFill>
        <p:spPr>
          <a:xfrm>
            <a:off x="8582739" y="227650"/>
            <a:ext cx="1713339" cy="23084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A07077-59DB-2DDC-3D40-B07963131D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"/>
          <a:stretch/>
        </p:blipFill>
        <p:spPr>
          <a:xfrm>
            <a:off x="10774168" y="1205714"/>
            <a:ext cx="1355665" cy="145092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B087F1A-9CDE-3C24-9AA1-53D49FFC0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551" y="3745853"/>
            <a:ext cx="4220109" cy="301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7C5580-80BF-ADD6-B0C5-FDFE32048B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12" t="26552" r="13942" b="16698"/>
          <a:stretch/>
        </p:blipFill>
        <p:spPr bwMode="auto">
          <a:xfrm>
            <a:off x="7118603" y="3814443"/>
            <a:ext cx="2213655" cy="29482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0692CE-9EB4-49B8-4AEF-67C9DBFCE0C3}"/>
              </a:ext>
            </a:extLst>
          </p:cNvPr>
          <p:cNvSpPr txBox="1"/>
          <p:nvPr/>
        </p:nvSpPr>
        <p:spPr>
          <a:xfrm>
            <a:off x="1205489" y="3071789"/>
            <a:ext cx="1576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берёзки,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DA1E98-6F3B-1FBE-34FC-8E325350F1AF}"/>
              </a:ext>
            </a:extLst>
          </p:cNvPr>
          <p:cNvSpPr txBox="1"/>
          <p:nvPr/>
        </p:nvSpPr>
        <p:spPr>
          <a:xfrm>
            <a:off x="4987897" y="2967335"/>
            <a:ext cx="2084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вдоль которых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CE9FAA-B8B5-299E-7193-7E2068D62C8D}"/>
              </a:ext>
            </a:extLst>
          </p:cNvPr>
          <p:cNvSpPr txBox="1"/>
          <p:nvPr/>
        </p:nvSpPr>
        <p:spPr>
          <a:xfrm>
            <a:off x="8526810" y="2967335"/>
            <a:ext cx="3330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рядом с мамой мы идём</a:t>
            </a:r>
          </a:p>
        </p:txBody>
      </p:sp>
    </p:spTree>
    <p:extLst>
      <p:ext uri="{BB962C8B-B14F-4D97-AF65-F5344CB8AC3E}">
        <p14:creationId xmlns:p14="http://schemas.microsoft.com/office/powerpoint/2010/main" val="1195682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48E427-03EE-7994-F6E3-DC9DBF93F0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108FE89-BAB7-321A-3A78-B476B3E91F7E}"/>
              </a:ext>
            </a:extLst>
          </p:cNvPr>
          <p:cNvSpPr/>
          <p:nvPr/>
        </p:nvSpPr>
        <p:spPr>
          <a:xfrm>
            <a:off x="204547" y="782699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2A432E8-935B-8E25-3820-824F33A0A6EE}"/>
              </a:ext>
            </a:extLst>
          </p:cNvPr>
          <p:cNvSpPr/>
          <p:nvPr/>
        </p:nvSpPr>
        <p:spPr>
          <a:xfrm>
            <a:off x="4220599" y="769836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594F910-0908-5E0B-BFB9-35F79AB265CD}"/>
              </a:ext>
            </a:extLst>
          </p:cNvPr>
          <p:cNvSpPr/>
          <p:nvPr/>
        </p:nvSpPr>
        <p:spPr>
          <a:xfrm>
            <a:off x="8303878" y="769837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7268121-8A8A-7ECA-D853-047E38A5A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9" y="1711186"/>
            <a:ext cx="1528128" cy="152812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D8D4B25-F6FA-BF60-EDEA-6A607019E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328" y="1682562"/>
            <a:ext cx="1737736" cy="173773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7E279ED-9231-C052-FE48-578505D4E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733" y="980790"/>
            <a:ext cx="2736431" cy="273643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99D41C4-C63C-3F0A-7916-6D0E81C2D158}"/>
              </a:ext>
            </a:extLst>
          </p:cNvPr>
          <p:cNvSpPr txBox="1"/>
          <p:nvPr/>
        </p:nvSpPr>
        <p:spPr>
          <a:xfrm>
            <a:off x="1415907" y="3718999"/>
            <a:ext cx="114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мы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232F8F-6122-2155-91D9-887A753F2F67}"/>
              </a:ext>
            </a:extLst>
          </p:cNvPr>
          <p:cNvSpPr txBox="1"/>
          <p:nvPr/>
        </p:nvSpPr>
        <p:spPr>
          <a:xfrm>
            <a:off x="5513503" y="3679315"/>
            <a:ext cx="1289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Родиной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E5C4E1-93CA-0EE2-29BC-E37916196B4C}"/>
              </a:ext>
            </a:extLst>
          </p:cNvPr>
          <p:cNvSpPr txBox="1"/>
          <p:nvPr/>
        </p:nvSpPr>
        <p:spPr>
          <a:xfrm>
            <a:off x="9767162" y="3737472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зовём?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EEB08C-D668-43DE-971B-35128F64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1800" y="1279094"/>
            <a:ext cx="2988400" cy="178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31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48E427-03EE-7994-F6E3-DC9DBF93F0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108FE89-BAB7-321A-3A78-B476B3E91F7E}"/>
              </a:ext>
            </a:extLst>
          </p:cNvPr>
          <p:cNvSpPr/>
          <p:nvPr/>
        </p:nvSpPr>
        <p:spPr>
          <a:xfrm>
            <a:off x="195430" y="152780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2A432E8-935B-8E25-3820-824F33A0A6EE}"/>
              </a:ext>
            </a:extLst>
          </p:cNvPr>
          <p:cNvSpPr/>
          <p:nvPr/>
        </p:nvSpPr>
        <p:spPr>
          <a:xfrm>
            <a:off x="4243658" y="152780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594F910-0908-5E0B-BFB9-35F79AB265CD}"/>
              </a:ext>
            </a:extLst>
          </p:cNvPr>
          <p:cNvSpPr/>
          <p:nvPr/>
        </p:nvSpPr>
        <p:spPr>
          <a:xfrm>
            <a:off x="8291888" y="152780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20C3E11-8FA3-601E-E783-D0883DA79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23" y="242185"/>
            <a:ext cx="2736214" cy="27362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110E56-FA42-6C66-A102-82A39F6CF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23" y="-104359"/>
            <a:ext cx="3429301" cy="34293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984039-8339-AAFF-90C6-3C8D06AFE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274" y="184278"/>
            <a:ext cx="2852028" cy="285202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9AEE8D7-61BB-3253-651B-AE44E6AB0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829" y="3761032"/>
            <a:ext cx="4129291" cy="309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D3CCC5-2401-4591-8D9E-98321654DDCD}"/>
              </a:ext>
            </a:extLst>
          </p:cNvPr>
          <p:cNvSpPr txBox="1"/>
          <p:nvPr/>
        </p:nvSpPr>
        <p:spPr>
          <a:xfrm>
            <a:off x="1647092" y="3060301"/>
            <a:ext cx="847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0E5C40-D9F6-FFBC-FA5B-7AD4DF77F184}"/>
              </a:ext>
            </a:extLst>
          </p:cNvPr>
          <p:cNvSpPr txBox="1"/>
          <p:nvPr/>
        </p:nvSpPr>
        <p:spPr>
          <a:xfrm>
            <a:off x="5440442" y="3048069"/>
            <a:ext cx="1357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тонким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604FC3-D2CA-1DD8-BE13-E8C6C9934222}"/>
              </a:ext>
            </a:extLst>
          </p:cNvPr>
          <p:cNvSpPr txBox="1"/>
          <p:nvPr/>
        </p:nvSpPr>
        <p:spPr>
          <a:xfrm>
            <a:off x="9722902" y="3036306"/>
            <a:ext cx="1396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колоском</a:t>
            </a:r>
          </a:p>
        </p:txBody>
      </p:sp>
    </p:spTree>
    <p:extLst>
      <p:ext uri="{BB962C8B-B14F-4D97-AF65-F5344CB8AC3E}">
        <p14:creationId xmlns:p14="http://schemas.microsoft.com/office/powerpoint/2010/main" val="267744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48E427-03EE-7994-F6E3-DC9DBF93F0DE}"/>
              </a:ext>
            </a:extLst>
          </p:cNvPr>
          <p:cNvSpPr/>
          <p:nvPr/>
        </p:nvSpPr>
        <p:spPr>
          <a:xfrm>
            <a:off x="18059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108FE89-BAB7-321A-3A78-B476B3E91F7E}"/>
              </a:ext>
            </a:extLst>
          </p:cNvPr>
          <p:cNvSpPr/>
          <p:nvPr/>
        </p:nvSpPr>
        <p:spPr>
          <a:xfrm>
            <a:off x="197533" y="750241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2A432E8-935B-8E25-3820-824F33A0A6EE}"/>
              </a:ext>
            </a:extLst>
          </p:cNvPr>
          <p:cNvSpPr/>
          <p:nvPr/>
        </p:nvSpPr>
        <p:spPr>
          <a:xfrm>
            <a:off x="4238659" y="750240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594F910-0908-5E0B-BFB9-35F79AB265CD}"/>
              </a:ext>
            </a:extLst>
          </p:cNvPr>
          <p:cNvSpPr/>
          <p:nvPr/>
        </p:nvSpPr>
        <p:spPr>
          <a:xfrm>
            <a:off x="8303878" y="769837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1DC58C-3406-FA2F-F874-F8EEC9378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6" y="1352120"/>
            <a:ext cx="1848992" cy="18489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E031BE-023B-FF57-92D0-CE0A384C2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944" y="1174527"/>
            <a:ext cx="2026585" cy="20265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4AB513-DF75-3A09-75C8-4708148A9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408" y="662722"/>
            <a:ext cx="2789184" cy="2789184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980EDCC2-9CF8-0B86-1072-0E0309DAA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00" y="4545873"/>
            <a:ext cx="3837617" cy="215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2C1FD96-C3AF-E4D6-B410-82BA0504E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520" y="4545873"/>
            <a:ext cx="3230937" cy="215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50FF5C-62D0-9C67-252E-A4065BA6CE06}"/>
              </a:ext>
            </a:extLst>
          </p:cNvPr>
          <p:cNvSpPr txBox="1"/>
          <p:nvPr/>
        </p:nvSpPr>
        <p:spPr>
          <a:xfrm>
            <a:off x="327647" y="3598484"/>
            <a:ext cx="3567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праздники и песни,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AA0C55-0D77-1DED-8654-64345DAF0B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9"/>
          <a:stretch/>
        </p:blipFill>
        <p:spPr>
          <a:xfrm>
            <a:off x="8815571" y="993498"/>
            <a:ext cx="2727411" cy="2483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0A9B8E-9345-7D95-0AE0-35CA6E6EB817}"/>
              </a:ext>
            </a:extLst>
          </p:cNvPr>
          <p:cNvSpPr txBox="1"/>
          <p:nvPr/>
        </p:nvSpPr>
        <p:spPr>
          <a:xfrm>
            <a:off x="5221627" y="3582222"/>
            <a:ext cx="1808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тихий вечер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C9AD99-50C4-08FF-9EBA-EF9FD647A2B3}"/>
              </a:ext>
            </a:extLst>
          </p:cNvPr>
          <p:cNvSpPr txBox="1"/>
          <p:nvPr/>
        </p:nvSpPr>
        <p:spPr>
          <a:xfrm>
            <a:off x="327647" y="3598484"/>
            <a:ext cx="3490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праздники и песни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025263-D111-1889-46E1-797F83222643}"/>
              </a:ext>
            </a:extLst>
          </p:cNvPr>
          <p:cNvSpPr txBox="1"/>
          <p:nvPr/>
        </p:nvSpPr>
        <p:spPr>
          <a:xfrm>
            <a:off x="9475552" y="3607162"/>
            <a:ext cx="1407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окном</a:t>
            </a:r>
          </a:p>
        </p:txBody>
      </p:sp>
    </p:spTree>
    <p:extLst>
      <p:ext uri="{BB962C8B-B14F-4D97-AF65-F5344CB8AC3E}">
        <p14:creationId xmlns:p14="http://schemas.microsoft.com/office/powerpoint/2010/main" val="103838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48E427-03EE-7994-F6E3-DC9DBF93F0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108FE89-BAB7-321A-3A78-B476B3E91F7E}"/>
              </a:ext>
            </a:extLst>
          </p:cNvPr>
          <p:cNvSpPr/>
          <p:nvPr/>
        </p:nvSpPr>
        <p:spPr>
          <a:xfrm>
            <a:off x="204547" y="782699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2A432E8-935B-8E25-3820-824F33A0A6EE}"/>
              </a:ext>
            </a:extLst>
          </p:cNvPr>
          <p:cNvSpPr/>
          <p:nvPr/>
        </p:nvSpPr>
        <p:spPr>
          <a:xfrm>
            <a:off x="4220599" y="769836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594F910-0908-5E0B-BFB9-35F79AB265CD}"/>
              </a:ext>
            </a:extLst>
          </p:cNvPr>
          <p:cNvSpPr/>
          <p:nvPr/>
        </p:nvSpPr>
        <p:spPr>
          <a:xfrm>
            <a:off x="8303878" y="769837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7268121-8A8A-7ECA-D853-047E38A5A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9" y="1711186"/>
            <a:ext cx="1528128" cy="152812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D8D4B25-F6FA-BF60-EDEA-6A607019E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328" y="1682562"/>
            <a:ext cx="1737736" cy="173773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7E279ED-9231-C052-FE48-578505D4E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733" y="980790"/>
            <a:ext cx="2736431" cy="273643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99D41C4-C63C-3F0A-7916-6D0E81C2D158}"/>
              </a:ext>
            </a:extLst>
          </p:cNvPr>
          <p:cNvSpPr txBox="1"/>
          <p:nvPr/>
        </p:nvSpPr>
        <p:spPr>
          <a:xfrm>
            <a:off x="1415907" y="3718999"/>
            <a:ext cx="114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мы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232F8F-6122-2155-91D9-887A753F2F67}"/>
              </a:ext>
            </a:extLst>
          </p:cNvPr>
          <p:cNvSpPr txBox="1"/>
          <p:nvPr/>
        </p:nvSpPr>
        <p:spPr>
          <a:xfrm>
            <a:off x="5513503" y="3679315"/>
            <a:ext cx="1289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Родиной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E5C4E1-93CA-0EE2-29BC-E37916196B4C}"/>
              </a:ext>
            </a:extLst>
          </p:cNvPr>
          <p:cNvSpPr txBox="1"/>
          <p:nvPr/>
        </p:nvSpPr>
        <p:spPr>
          <a:xfrm>
            <a:off x="9767162" y="3737472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зовём?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EEB08C-D668-43DE-971B-35128F64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1800" y="1279094"/>
            <a:ext cx="2988400" cy="178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37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48E427-03EE-7994-F6E3-DC9DBF93F0DE}"/>
              </a:ext>
            </a:extLst>
          </p:cNvPr>
          <p:cNvSpPr/>
          <p:nvPr/>
        </p:nvSpPr>
        <p:spPr>
          <a:xfrm>
            <a:off x="-1" y="-6096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108FE89-BAB7-321A-3A78-B476B3E91F7E}"/>
              </a:ext>
            </a:extLst>
          </p:cNvPr>
          <p:cNvSpPr/>
          <p:nvPr/>
        </p:nvSpPr>
        <p:spPr>
          <a:xfrm>
            <a:off x="170516" y="183991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2A432E8-935B-8E25-3820-824F33A0A6EE}"/>
              </a:ext>
            </a:extLst>
          </p:cNvPr>
          <p:cNvSpPr/>
          <p:nvPr/>
        </p:nvSpPr>
        <p:spPr>
          <a:xfrm>
            <a:off x="4220598" y="183992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594F910-0908-5E0B-BFB9-35F79AB265CD}"/>
              </a:ext>
            </a:extLst>
          </p:cNvPr>
          <p:cNvSpPr/>
          <p:nvPr/>
        </p:nvSpPr>
        <p:spPr>
          <a:xfrm>
            <a:off x="8270680" y="192787"/>
            <a:ext cx="3750801" cy="3429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70F1D4-05D8-DD7E-9170-23757C0D7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42" y="381125"/>
            <a:ext cx="2463206" cy="24632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F46C79-611E-883D-DFE3-5029719C7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14" y="225620"/>
            <a:ext cx="2697168" cy="26971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471C688-E767-ACD1-FC41-A51241403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239" y="225620"/>
            <a:ext cx="2493682" cy="2493682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3D3C41D2-1515-9992-C291-5AE53E114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072" y="3814638"/>
            <a:ext cx="4455851" cy="285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10681B-C72A-75D9-A28B-1EF56E661897}"/>
              </a:ext>
            </a:extLst>
          </p:cNvPr>
          <p:cNvSpPr txBox="1"/>
          <p:nvPr/>
        </p:nvSpPr>
        <p:spPr>
          <a:xfrm>
            <a:off x="1418718" y="3002377"/>
            <a:ext cx="1256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Всё, что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1BD8DE-CAE8-DFDE-9565-AD22A818DD0F}"/>
              </a:ext>
            </a:extLst>
          </p:cNvPr>
          <p:cNvSpPr txBox="1"/>
          <p:nvPr/>
        </p:nvSpPr>
        <p:spPr>
          <a:xfrm>
            <a:off x="5449956" y="3002377"/>
            <a:ext cx="1292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сердце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6D8E5-93B2-E781-5A2C-916898E3B4CA}"/>
              </a:ext>
            </a:extLst>
          </p:cNvPr>
          <p:cNvSpPr txBox="1"/>
          <p:nvPr/>
        </p:nvSpPr>
        <p:spPr>
          <a:xfrm>
            <a:off x="9491509" y="3002377"/>
            <a:ext cx="1309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бережём</a:t>
            </a:r>
          </a:p>
        </p:txBody>
      </p:sp>
    </p:spTree>
    <p:extLst>
      <p:ext uri="{BB962C8B-B14F-4D97-AF65-F5344CB8AC3E}">
        <p14:creationId xmlns:p14="http://schemas.microsoft.com/office/powerpoint/2010/main" val="372712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10350</TotalTime>
  <Words>196</Words>
  <Application>Microsoft Office PowerPoint</Application>
  <PresentationFormat>Широкоэкранный</PresentationFormat>
  <Paragraphs>121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Григорьев</dc:creator>
  <cp:lastModifiedBy>USER</cp:lastModifiedBy>
  <cp:revision>163</cp:revision>
  <cp:lastPrinted>2023-11-07T16:41:57Z</cp:lastPrinted>
  <dcterms:created xsi:type="dcterms:W3CDTF">2023-10-08T17:22:12Z</dcterms:created>
  <dcterms:modified xsi:type="dcterms:W3CDTF">2024-09-28T09:20:37Z</dcterms:modified>
</cp:coreProperties>
</file>